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BE9"/>
    <a:srgbClr val="47CCA4"/>
    <a:srgbClr val="74BEC9"/>
    <a:srgbClr val="EF7878"/>
    <a:srgbClr val="6893CE"/>
    <a:srgbClr val="8CADDA"/>
    <a:srgbClr val="F07878"/>
    <a:srgbClr val="9AD7C1"/>
    <a:srgbClr val="A6D2CA"/>
    <a:srgbClr val="7BC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0"/>
    <p:restoredTop sz="94363"/>
  </p:normalViewPr>
  <p:slideViewPr>
    <p:cSldViewPr snapToGrid="0" snapToObjects="1">
      <p:cViewPr varScale="1">
        <p:scale>
          <a:sx n="76" d="100"/>
          <a:sy n="76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5992-85AC-9843-AE2F-0A0206ECF8AF}" type="datetimeFigureOut">
              <a:rPr lang="es-AR" smtClean="0"/>
              <a:t>24/4/20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ED96-3B05-3D4C-91E3-4B590DEDB73B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365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CAF5-191F-2F4E-8FEF-1BFAAFE62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94D93-0C0A-E140-8F54-D841FF8C1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51BF7-134D-4048-BAF9-C4762012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53CC-A73E-C24E-9C09-E0F60E79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FC8A5-EDA5-1E47-B68A-01A846F5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360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E8EC-043A-E64C-B2DC-7FE89BA0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D8E16-9F24-8244-9376-45E3C6831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8B0DC-68A1-A142-96F9-BF2D75AB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41B22-98E3-904F-8514-319DE6A7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E58F5-0480-D343-9E9B-B1FA4D95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778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36C59-F754-1444-AB22-80C48A535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033EF-3866-6E43-A5BD-FFEE59073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F2912-8CB7-5341-9F33-29CE2A37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19CD-0738-FC49-ABC1-01DC693B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CE16C-0827-5544-9480-5DAF1A0E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935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5BBD-EFF6-284F-A81B-87E3F612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2981-1761-6449-BD6C-D3C4172E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A635-004F-CB41-8D1F-D4D62A3F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759E-CC19-454E-A451-C5B74A3C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5E30-D2A1-D442-A235-FC6E676F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3BC4-36A6-2649-893A-EE3F614F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C6970-28BE-5A4C-BE09-4DCAE71E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3EF9-B690-064F-AB88-47CC54C5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1BA0D-7F6F-684B-946B-B9A8DFF4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2640-B5E4-4144-872D-CC7C9C93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78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1ADD-1FC4-C24E-9FC4-3371D991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D1D11-2BC6-F840-8E03-901E807FA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A8A1F-D0E3-0849-82B0-8BF3BFDB5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FCB6C-EAC5-6446-B376-32678831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DC1D5-29FC-814C-B6EA-A262DBD4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913D1-A484-BA4F-8092-C39F419E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827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BBD0-48EF-F743-81E9-AF2D29E5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03816-3639-7847-BD52-0249C095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931E0-82EE-7C4D-A488-7CB8F6E72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8FE7E-FBE1-3348-A8A0-29FD6055F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4C1AE-B7A2-314D-96A9-7FEB594FB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756F0-BF2C-534A-9BB8-B113B641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39695-BDC9-C44D-9295-43AFCF94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B1ACC5-741C-B649-A6D7-D0EBC5DF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688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9AEC-17FF-804B-85F7-75E154CF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9F196-FEDE-D444-A66B-74D2EF4A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26003-0620-544A-B55A-517BD2BD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3B10A-618F-C14F-851B-ACD5E5E0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41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0CD0A-AFAA-CB4E-B9D0-F36E7AB9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3BF5A-05CA-7D40-B497-D494B81A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25C08-2B08-4744-B8CE-A84C0A1C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881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4CCE-EB73-154A-9D8E-DB6B4653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551D-FA22-A64B-A0BF-B841B589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028A9-C402-7347-A19A-353A17C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0BE9A-9270-2F40-BF6B-71FDEBFB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77043-A106-D042-BF95-452A0B9B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A8653-61DE-3146-ADB1-4644E21B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25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200F-9CC9-BB4D-BFF7-8543BF14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A8101-CE8C-FD4E-8C9D-8BA15322C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DBF22-21DB-AE43-A77D-B781C7B1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62E7-C6DD-DC48-BD21-2A0D7D8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0C211-EB3D-2F4B-8702-DB2D6AFA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54462-38E9-284A-B643-65C7F861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803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FD35D-AC7C-354F-9496-F47B56D1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6FF1F-6415-5A45-897B-55BB20513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ABE07-C89E-8E47-9BAC-4F4A6DCCB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5203-EC3B-154E-B6CE-337452088827}" type="datetimeFigureOut">
              <a:rPr lang="es-AR" smtClean="0"/>
              <a:t>24/4/20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89DA1-8D73-DC46-AD3C-B2D7FA93B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3A7AE-DBB8-454A-9550-68B9D722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74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18A693-B90D-3C4C-AE01-F198472D5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715A3C-3F4C-774E-A885-2586C3690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3966CD-7770-1846-9D41-6C22D0AB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7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6BD6A4-4EE3-9641-9AA6-C1766D3D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E5E4A49-6257-1B47-9957-D5627DD42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12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BE58E51-0F2F-5947-B523-B15A37809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033F047-1BF0-9249-B086-0CBE80F1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6B18BE-F5E2-114F-AB31-4C33052F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8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9D08AC-A769-6F41-9E27-D4A24D99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CE1582-ABEE-2F4D-86C5-7CAF9B70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9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F7F282-01B5-5C47-95F7-A2345BF5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807E5D-01F2-0340-8553-EFEF2CA64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8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7A3473-D889-3044-B472-29F21899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0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B4C072-90E9-0E41-A78F-51C67249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1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7B0C9C-A345-8B40-B572-C124C143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1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0</Words>
  <Application>Microsoft Macintosh PowerPoint</Application>
  <PresentationFormat>Grand écran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Dubrowsky</dc:creator>
  <cp:lastModifiedBy>Microsoft Office User</cp:lastModifiedBy>
  <cp:revision>34</cp:revision>
  <dcterms:created xsi:type="dcterms:W3CDTF">2020-04-06T14:27:12Z</dcterms:created>
  <dcterms:modified xsi:type="dcterms:W3CDTF">2020-04-24T08:02:30Z</dcterms:modified>
</cp:coreProperties>
</file>